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trictFirstAndLastChars="0" saveSubsetFonts="1" autoCompressPictures="0">
  <p:sldMasterIdLst>
    <p:sldMasterId id="2147483654" r:id="rId1"/>
  </p:sldMasterIdLst>
  <p:notesMasterIdLst>
    <p:notesMasterId r:id="rId17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</p:sldIdLst>
  <p:sldSz cx="9144000" cy="5143500" type="screen16x9"/>
  <p:notesSz cx="6858000" cy="9144000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90651C3A-4460-11DB-9652-00E08161165F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523"/>
    <p:restoredTop sz="94655"/>
  </p:normalViewPr>
  <p:slideViewPr>
    <p:cSldViewPr snapToGrid="0">
      <p:cViewPr varScale="1">
        <p:scale>
          <a:sx n="156" d="100"/>
          <a:sy n="156" d="100"/>
        </p:scale>
        <p:origin x="552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 noRot="1" noChangeAspect="1"/>
          </p:cNvSpPr>
          <p:nvPr>
            <p:ph type="sldImg" idx="2"/>
          </p:nvPr>
        </p:nvSpPr>
        <p:spPr>
          <a:xfrm>
            <a:off x="381187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" name="Shape 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>
              <a:spcBef>
                <a:spcPts val="0"/>
              </a:spcBef>
              <a:defRPr sz="1100"/>
            </a:lvl1pPr>
            <a:lvl2pPr>
              <a:spcBef>
                <a:spcPts val="0"/>
              </a:spcBef>
              <a:defRPr sz="1100"/>
            </a:lvl2pPr>
            <a:lvl3pPr>
              <a:spcBef>
                <a:spcPts val="0"/>
              </a:spcBef>
              <a:defRPr sz="1100"/>
            </a:lvl3pPr>
            <a:lvl4pPr>
              <a:spcBef>
                <a:spcPts val="0"/>
              </a:spcBef>
              <a:defRPr sz="1100"/>
            </a:lvl4pPr>
            <a:lvl5pPr>
              <a:spcBef>
                <a:spcPts val="0"/>
              </a:spcBef>
              <a:defRPr sz="1100"/>
            </a:lvl5pPr>
            <a:lvl6pPr>
              <a:spcBef>
                <a:spcPts val="0"/>
              </a:spcBef>
              <a:defRPr sz="1100"/>
            </a:lvl6pPr>
            <a:lvl7pPr>
              <a:spcBef>
                <a:spcPts val="0"/>
              </a:spcBef>
              <a:defRPr sz="1100"/>
            </a:lvl7pPr>
            <a:lvl8pPr>
              <a:spcBef>
                <a:spcPts val="0"/>
              </a:spcBef>
              <a:defRPr sz="1100"/>
            </a:lvl8pPr>
            <a:lvl9pPr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93351877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4" name="Shape 7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86145602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Shape 13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34" name="Shape 13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lang="en" dirty="0"/>
          </a:p>
        </p:txBody>
      </p:sp>
    </p:spTree>
    <p:extLst>
      <p:ext uri="{BB962C8B-B14F-4D97-AF65-F5344CB8AC3E}">
        <p14:creationId xmlns:p14="http://schemas.microsoft.com/office/powerpoint/2010/main" val="351381196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40" name="Shape 14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endParaRPr lang="en" dirty="0"/>
          </a:p>
        </p:txBody>
      </p:sp>
    </p:spTree>
    <p:extLst>
      <p:ext uri="{BB962C8B-B14F-4D97-AF65-F5344CB8AC3E}">
        <p14:creationId xmlns:p14="http://schemas.microsoft.com/office/powerpoint/2010/main" val="399929836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Shape 14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47" name="Shape 14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01957394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Shape 15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54" name="Shape 15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endParaRPr lang="en" dirty="0"/>
          </a:p>
        </p:txBody>
      </p:sp>
    </p:spTree>
    <p:extLst>
      <p:ext uri="{BB962C8B-B14F-4D97-AF65-F5344CB8AC3E}">
        <p14:creationId xmlns:p14="http://schemas.microsoft.com/office/powerpoint/2010/main" val="84633581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60" name="Shape 16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42793683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67" name="Shape 16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529576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85" name="Shape 8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6955440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0" name="Shape 9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7266424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Shape 9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6" name="Shape 9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8606960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2" name="Shape 10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426216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8" name="Shape 10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lang="en" dirty="0"/>
          </a:p>
        </p:txBody>
      </p:sp>
    </p:spTree>
    <p:extLst>
      <p:ext uri="{BB962C8B-B14F-4D97-AF65-F5344CB8AC3E}">
        <p14:creationId xmlns:p14="http://schemas.microsoft.com/office/powerpoint/2010/main" val="2080158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Shape 11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14" name="Shape 11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1895774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21" name="Shape 12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endParaRPr lang="en" dirty="0"/>
          </a:p>
        </p:txBody>
      </p:sp>
    </p:spTree>
    <p:extLst>
      <p:ext uri="{BB962C8B-B14F-4D97-AF65-F5344CB8AC3E}">
        <p14:creationId xmlns:p14="http://schemas.microsoft.com/office/powerpoint/2010/main" val="258154353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28" name="Shape 12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5808825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/>
          <p:nvPr/>
        </p:nvSpPr>
        <p:spPr>
          <a:xfrm>
            <a:off x="0" y="1200150"/>
            <a:ext cx="9144000" cy="2743199"/>
          </a:xfrm>
          <a:prstGeom prst="rect">
            <a:avLst/>
          </a:prstGeom>
          <a:solidFill>
            <a:schemeClr val="dk1">
              <a:alpha val="20000"/>
            </a:schemeClr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dirty="0"/>
          </a:p>
        </p:txBody>
      </p:sp>
      <p:grpSp>
        <p:nvGrpSpPr>
          <p:cNvPr id="9" name="Shape 9"/>
          <p:cNvGrpSpPr/>
          <p:nvPr/>
        </p:nvGrpSpPr>
        <p:grpSpPr>
          <a:xfrm>
            <a:off x="0" y="-1078"/>
            <a:ext cx="1827407" cy="5144627"/>
            <a:chOff x="0" y="-1438"/>
            <a:chExt cx="798029" cy="6859503"/>
          </a:xfrm>
        </p:grpSpPr>
        <p:sp>
          <p:nvSpPr>
            <p:cNvPr id="10" name="Shape 10"/>
            <p:cNvSpPr/>
            <p:nvPr/>
          </p:nvSpPr>
          <p:spPr>
            <a:xfrm>
              <a:off x="0" y="-1438"/>
              <a:ext cx="798029" cy="6858065"/>
            </a:xfrm>
            <a:custGeom>
              <a:avLst/>
              <a:gdLst/>
              <a:ahLst/>
              <a:cxnLst/>
              <a:rect l="0" t="0" r="0" b="0"/>
              <a:pathLst>
                <a:path w="500332" h="6875253" extrusionOk="0">
                  <a:moveTo>
                    <a:pt x="0" y="0"/>
                  </a:moveTo>
                  <a:lnTo>
                    <a:pt x="500332" y="0"/>
                  </a:lnTo>
                  <a:lnTo>
                    <a:pt x="301925" y="6875253"/>
                  </a:lnTo>
                  <a:lnTo>
                    <a:pt x="0" y="68752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>
                <a:alpha val="20000"/>
              </a:schemeClr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endParaRPr dirty="0"/>
            </a:p>
          </p:txBody>
        </p:sp>
        <p:sp>
          <p:nvSpPr>
            <p:cNvPr id="11" name="Shape 11"/>
            <p:cNvSpPr/>
            <p:nvPr/>
          </p:nvSpPr>
          <p:spPr>
            <a:xfrm>
              <a:off x="0" y="0"/>
              <a:ext cx="399014" cy="6858065"/>
            </a:xfrm>
            <a:custGeom>
              <a:avLst/>
              <a:gdLst/>
              <a:ahLst/>
              <a:cxnLst/>
              <a:rect l="0" t="0" r="0" b="0"/>
              <a:pathLst>
                <a:path w="500332" h="6875253" extrusionOk="0">
                  <a:moveTo>
                    <a:pt x="0" y="0"/>
                  </a:moveTo>
                  <a:lnTo>
                    <a:pt x="500332" y="0"/>
                  </a:lnTo>
                  <a:lnTo>
                    <a:pt x="301925" y="6875253"/>
                  </a:lnTo>
                  <a:lnTo>
                    <a:pt x="0" y="68752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endParaRPr dirty="0"/>
            </a:p>
          </p:txBody>
        </p:sp>
      </p:grpSp>
      <p:grpSp>
        <p:nvGrpSpPr>
          <p:cNvPr id="12" name="Shape 12"/>
          <p:cNvGrpSpPr/>
          <p:nvPr/>
        </p:nvGrpSpPr>
        <p:grpSpPr>
          <a:xfrm flipH="1">
            <a:off x="7316591" y="0"/>
            <a:ext cx="1827407" cy="5144627"/>
            <a:chOff x="0" y="-1438"/>
            <a:chExt cx="798029" cy="6859503"/>
          </a:xfrm>
        </p:grpSpPr>
        <p:sp>
          <p:nvSpPr>
            <p:cNvPr id="13" name="Shape 13"/>
            <p:cNvSpPr/>
            <p:nvPr/>
          </p:nvSpPr>
          <p:spPr>
            <a:xfrm>
              <a:off x="0" y="-1438"/>
              <a:ext cx="798029" cy="6858065"/>
            </a:xfrm>
            <a:custGeom>
              <a:avLst/>
              <a:gdLst/>
              <a:ahLst/>
              <a:cxnLst/>
              <a:rect l="0" t="0" r="0" b="0"/>
              <a:pathLst>
                <a:path w="500332" h="6875253" extrusionOk="0">
                  <a:moveTo>
                    <a:pt x="0" y="0"/>
                  </a:moveTo>
                  <a:lnTo>
                    <a:pt x="500332" y="0"/>
                  </a:lnTo>
                  <a:lnTo>
                    <a:pt x="301925" y="6875253"/>
                  </a:lnTo>
                  <a:lnTo>
                    <a:pt x="0" y="68752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>
                <a:alpha val="20000"/>
              </a:schemeClr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endParaRPr dirty="0"/>
            </a:p>
          </p:txBody>
        </p:sp>
        <p:sp>
          <p:nvSpPr>
            <p:cNvPr id="14" name="Shape 14"/>
            <p:cNvSpPr/>
            <p:nvPr/>
          </p:nvSpPr>
          <p:spPr>
            <a:xfrm>
              <a:off x="0" y="0"/>
              <a:ext cx="399014" cy="6858065"/>
            </a:xfrm>
            <a:custGeom>
              <a:avLst/>
              <a:gdLst/>
              <a:ahLst/>
              <a:cxnLst/>
              <a:rect l="0" t="0" r="0" b="0"/>
              <a:pathLst>
                <a:path w="500332" h="6875253" extrusionOk="0">
                  <a:moveTo>
                    <a:pt x="0" y="0"/>
                  </a:moveTo>
                  <a:lnTo>
                    <a:pt x="500332" y="0"/>
                  </a:lnTo>
                  <a:lnTo>
                    <a:pt x="301925" y="6875253"/>
                  </a:lnTo>
                  <a:lnTo>
                    <a:pt x="0" y="68752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endParaRPr dirty="0"/>
            </a:p>
          </p:txBody>
        </p:sp>
      </p:grpSp>
      <p:sp>
        <p:nvSpPr>
          <p:cNvPr id="15" name="Shape 15"/>
          <p:cNvSpPr txBox="1">
            <a:spLocks noGrp="1"/>
          </p:cNvSpPr>
          <p:nvPr>
            <p:ph type="ctrTitle"/>
          </p:nvPr>
        </p:nvSpPr>
        <p:spPr>
          <a:xfrm>
            <a:off x="685800" y="1568184"/>
            <a:ext cx="7772400" cy="1238099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algn="ctr">
              <a:spcBef>
                <a:spcPts val="0"/>
              </a:spcBef>
              <a:buSzPct val="100000"/>
              <a:defRPr sz="4800"/>
            </a:lvl1pPr>
            <a:lvl2pPr algn="ctr">
              <a:spcBef>
                <a:spcPts val="0"/>
              </a:spcBef>
              <a:buSzPct val="100000"/>
              <a:defRPr sz="4800"/>
            </a:lvl2pPr>
            <a:lvl3pPr algn="ctr">
              <a:spcBef>
                <a:spcPts val="0"/>
              </a:spcBef>
              <a:buSzPct val="100000"/>
              <a:defRPr sz="4800"/>
            </a:lvl3pPr>
            <a:lvl4pPr algn="ctr">
              <a:spcBef>
                <a:spcPts val="0"/>
              </a:spcBef>
              <a:buSzPct val="100000"/>
              <a:defRPr sz="4800"/>
            </a:lvl4pPr>
            <a:lvl5pPr algn="ctr">
              <a:spcBef>
                <a:spcPts val="0"/>
              </a:spcBef>
              <a:buSzPct val="100000"/>
              <a:defRPr sz="4800"/>
            </a:lvl5pPr>
            <a:lvl6pPr algn="ctr">
              <a:spcBef>
                <a:spcPts val="0"/>
              </a:spcBef>
              <a:buSzPct val="100000"/>
              <a:defRPr sz="4800"/>
            </a:lvl6pPr>
            <a:lvl7pPr algn="ctr">
              <a:spcBef>
                <a:spcPts val="0"/>
              </a:spcBef>
              <a:buSzPct val="100000"/>
              <a:defRPr sz="4800"/>
            </a:lvl7pPr>
            <a:lvl8pPr algn="ctr">
              <a:spcBef>
                <a:spcPts val="0"/>
              </a:spcBef>
              <a:buSzPct val="100000"/>
              <a:defRPr sz="4800"/>
            </a:lvl8pPr>
            <a:lvl9pPr algn="ctr">
              <a:spcBef>
                <a:spcPts val="0"/>
              </a:spcBef>
              <a:buSzPct val="100000"/>
              <a:defRPr sz="4800"/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subTitle" idx="1"/>
          </p:nvPr>
        </p:nvSpPr>
        <p:spPr>
          <a:xfrm>
            <a:off x="685800" y="2914650"/>
            <a:ext cx="7772400" cy="6585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algn="ctr">
              <a:spcBef>
                <a:spcPts val="0"/>
              </a:spcBef>
              <a:buClr>
                <a:schemeClr val="lt2"/>
              </a:buClr>
              <a:buSzPct val="100000"/>
              <a:buNone/>
              <a:defRPr sz="2400">
                <a:solidFill>
                  <a:schemeClr val="lt2"/>
                </a:solidFill>
              </a:defRPr>
            </a:lvl1pPr>
            <a:lvl2pPr algn="ctr">
              <a:spcBef>
                <a:spcPts val="0"/>
              </a:spcBef>
              <a:buClr>
                <a:schemeClr val="lt2"/>
              </a:buClr>
              <a:buNone/>
              <a:defRPr>
                <a:solidFill>
                  <a:schemeClr val="lt2"/>
                </a:solidFill>
              </a:defRPr>
            </a:lvl2pPr>
            <a:lvl3pPr algn="ctr">
              <a:spcBef>
                <a:spcPts val="0"/>
              </a:spcBef>
              <a:buClr>
                <a:schemeClr val="lt2"/>
              </a:buClr>
              <a:buNone/>
              <a:defRPr>
                <a:solidFill>
                  <a:schemeClr val="lt2"/>
                </a:solidFill>
              </a:defRPr>
            </a:lvl3pPr>
            <a:lvl4pPr algn="ctr">
              <a:spcBef>
                <a:spcPts val="0"/>
              </a:spcBef>
              <a:buClr>
                <a:schemeClr val="lt2"/>
              </a:buClr>
              <a:buSzPct val="100000"/>
              <a:buNone/>
              <a:defRPr sz="2400">
                <a:solidFill>
                  <a:schemeClr val="lt2"/>
                </a:solidFill>
              </a:defRPr>
            </a:lvl4pPr>
            <a:lvl5pPr algn="ctr">
              <a:spcBef>
                <a:spcPts val="0"/>
              </a:spcBef>
              <a:buClr>
                <a:schemeClr val="lt2"/>
              </a:buClr>
              <a:buSzPct val="100000"/>
              <a:buNone/>
              <a:defRPr sz="2400">
                <a:solidFill>
                  <a:schemeClr val="lt2"/>
                </a:solidFill>
              </a:defRPr>
            </a:lvl5pPr>
            <a:lvl6pPr algn="ctr">
              <a:spcBef>
                <a:spcPts val="0"/>
              </a:spcBef>
              <a:buClr>
                <a:schemeClr val="lt2"/>
              </a:buClr>
              <a:buSzPct val="100000"/>
              <a:buNone/>
              <a:defRPr sz="2400">
                <a:solidFill>
                  <a:schemeClr val="lt2"/>
                </a:solidFill>
              </a:defRPr>
            </a:lvl6pPr>
            <a:lvl7pPr algn="ctr">
              <a:spcBef>
                <a:spcPts val="0"/>
              </a:spcBef>
              <a:buClr>
                <a:schemeClr val="lt2"/>
              </a:buClr>
              <a:buSzPct val="100000"/>
              <a:buNone/>
              <a:defRPr sz="2400">
                <a:solidFill>
                  <a:schemeClr val="lt2"/>
                </a:solidFill>
              </a:defRPr>
            </a:lvl7pPr>
            <a:lvl8pPr algn="ctr">
              <a:spcBef>
                <a:spcPts val="0"/>
              </a:spcBef>
              <a:buClr>
                <a:schemeClr val="lt2"/>
              </a:buClr>
              <a:buSzPct val="100000"/>
              <a:buNone/>
              <a:defRPr sz="2400">
                <a:solidFill>
                  <a:schemeClr val="lt2"/>
                </a:solidFill>
              </a:defRPr>
            </a:lvl8pPr>
            <a:lvl9pPr algn="ctr">
              <a:spcBef>
                <a:spcPts val="0"/>
              </a:spcBef>
              <a:buClr>
                <a:schemeClr val="lt2"/>
              </a:buClr>
              <a:buSzPct val="100000"/>
              <a:buNone/>
              <a:defRPr sz="2400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/>
          <p:nvPr/>
        </p:nvSpPr>
        <p:spPr>
          <a:xfrm>
            <a:off x="0" y="-1078"/>
            <a:ext cx="9144000" cy="1144199"/>
          </a:xfrm>
          <a:prstGeom prst="rect">
            <a:avLst/>
          </a:prstGeom>
          <a:solidFill>
            <a:schemeClr val="dk2">
              <a:alpha val="20000"/>
            </a:schemeClr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dirty="0"/>
          </a:p>
        </p:txBody>
      </p:sp>
      <p:grpSp>
        <p:nvGrpSpPr>
          <p:cNvPr id="19" name="Shape 19"/>
          <p:cNvGrpSpPr/>
          <p:nvPr/>
        </p:nvGrpSpPr>
        <p:grpSpPr>
          <a:xfrm>
            <a:off x="0" y="-1078"/>
            <a:ext cx="649180" cy="5144627"/>
            <a:chOff x="0" y="-1438"/>
            <a:chExt cx="649180" cy="6859503"/>
          </a:xfrm>
        </p:grpSpPr>
        <p:sp>
          <p:nvSpPr>
            <p:cNvPr id="20" name="Shape 20"/>
            <p:cNvSpPr/>
            <p:nvPr/>
          </p:nvSpPr>
          <p:spPr>
            <a:xfrm>
              <a:off x="0" y="-1438"/>
              <a:ext cx="649180" cy="6858065"/>
            </a:xfrm>
            <a:custGeom>
              <a:avLst/>
              <a:gdLst/>
              <a:ahLst/>
              <a:cxnLst/>
              <a:rect l="0" t="0" r="0" b="0"/>
              <a:pathLst>
                <a:path w="500332" h="6875253" extrusionOk="0">
                  <a:moveTo>
                    <a:pt x="0" y="0"/>
                  </a:moveTo>
                  <a:lnTo>
                    <a:pt x="500332" y="0"/>
                  </a:lnTo>
                  <a:lnTo>
                    <a:pt x="301925" y="6875253"/>
                  </a:lnTo>
                  <a:lnTo>
                    <a:pt x="0" y="68752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A6378">
                <a:alpha val="9803"/>
              </a:srgbClr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endParaRPr dirty="0"/>
            </a:p>
          </p:txBody>
        </p:sp>
        <p:sp>
          <p:nvSpPr>
            <p:cNvPr id="21" name="Shape 21"/>
            <p:cNvSpPr/>
            <p:nvPr/>
          </p:nvSpPr>
          <p:spPr>
            <a:xfrm>
              <a:off x="0" y="0"/>
              <a:ext cx="500331" cy="6858065"/>
            </a:xfrm>
            <a:custGeom>
              <a:avLst/>
              <a:gdLst/>
              <a:ahLst/>
              <a:cxnLst/>
              <a:rect l="0" t="0" r="0" b="0"/>
              <a:pathLst>
                <a:path w="500332" h="6875253" extrusionOk="0">
                  <a:moveTo>
                    <a:pt x="0" y="0"/>
                  </a:moveTo>
                  <a:lnTo>
                    <a:pt x="500332" y="0"/>
                  </a:lnTo>
                  <a:lnTo>
                    <a:pt x="301925" y="6875253"/>
                  </a:lnTo>
                  <a:lnTo>
                    <a:pt x="0" y="68752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endParaRPr dirty="0"/>
            </a:p>
          </p:txBody>
        </p:sp>
      </p:grpSp>
      <p:grpSp>
        <p:nvGrpSpPr>
          <p:cNvPr id="22" name="Shape 22"/>
          <p:cNvGrpSpPr/>
          <p:nvPr/>
        </p:nvGrpSpPr>
        <p:grpSpPr>
          <a:xfrm flipH="1">
            <a:off x="8494493" y="0"/>
            <a:ext cx="649180" cy="5144627"/>
            <a:chOff x="0" y="-1438"/>
            <a:chExt cx="649180" cy="6859503"/>
          </a:xfrm>
        </p:grpSpPr>
        <p:sp>
          <p:nvSpPr>
            <p:cNvPr id="23" name="Shape 23"/>
            <p:cNvSpPr/>
            <p:nvPr/>
          </p:nvSpPr>
          <p:spPr>
            <a:xfrm>
              <a:off x="0" y="-1438"/>
              <a:ext cx="649180" cy="6858065"/>
            </a:xfrm>
            <a:custGeom>
              <a:avLst/>
              <a:gdLst/>
              <a:ahLst/>
              <a:cxnLst/>
              <a:rect l="0" t="0" r="0" b="0"/>
              <a:pathLst>
                <a:path w="500332" h="6875253" extrusionOk="0">
                  <a:moveTo>
                    <a:pt x="0" y="0"/>
                  </a:moveTo>
                  <a:lnTo>
                    <a:pt x="500332" y="0"/>
                  </a:lnTo>
                  <a:lnTo>
                    <a:pt x="301925" y="6875253"/>
                  </a:lnTo>
                  <a:lnTo>
                    <a:pt x="0" y="68752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A6378">
                <a:alpha val="9803"/>
              </a:srgbClr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endParaRPr dirty="0"/>
            </a:p>
          </p:txBody>
        </p:sp>
        <p:sp>
          <p:nvSpPr>
            <p:cNvPr id="24" name="Shape 24"/>
            <p:cNvSpPr/>
            <p:nvPr/>
          </p:nvSpPr>
          <p:spPr>
            <a:xfrm>
              <a:off x="0" y="0"/>
              <a:ext cx="500331" cy="6858065"/>
            </a:xfrm>
            <a:custGeom>
              <a:avLst/>
              <a:gdLst/>
              <a:ahLst/>
              <a:cxnLst/>
              <a:rect l="0" t="0" r="0" b="0"/>
              <a:pathLst>
                <a:path w="500332" h="6875253" extrusionOk="0">
                  <a:moveTo>
                    <a:pt x="0" y="0"/>
                  </a:moveTo>
                  <a:lnTo>
                    <a:pt x="500332" y="0"/>
                  </a:lnTo>
                  <a:lnTo>
                    <a:pt x="301925" y="6875253"/>
                  </a:lnTo>
                  <a:lnTo>
                    <a:pt x="0" y="68752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endParaRPr dirty="0"/>
            </a:p>
          </p:txBody>
        </p:sp>
      </p:grpSp>
      <p:sp>
        <p:nvSpPr>
          <p:cNvPr id="25" name="Shape 25"/>
          <p:cNvSpPr/>
          <p:nvPr/>
        </p:nvSpPr>
        <p:spPr>
          <a:xfrm>
            <a:off x="0" y="4743450"/>
            <a:ext cx="9144000" cy="401099"/>
          </a:xfrm>
          <a:prstGeom prst="rect">
            <a:avLst/>
          </a:prstGeom>
          <a:solidFill>
            <a:schemeClr val="dk1">
              <a:alpha val="14901"/>
            </a:schemeClr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26" name="Shape 26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725699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and Two Columns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/>
          <p:nvPr/>
        </p:nvSpPr>
        <p:spPr>
          <a:xfrm>
            <a:off x="0" y="-1078"/>
            <a:ext cx="9144000" cy="1144199"/>
          </a:xfrm>
          <a:prstGeom prst="rect">
            <a:avLst/>
          </a:prstGeom>
          <a:solidFill>
            <a:schemeClr val="dk2">
              <a:alpha val="20000"/>
            </a:schemeClr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dirty="0"/>
          </a:p>
        </p:txBody>
      </p:sp>
      <p:grpSp>
        <p:nvGrpSpPr>
          <p:cNvPr id="30" name="Shape 30"/>
          <p:cNvGrpSpPr/>
          <p:nvPr/>
        </p:nvGrpSpPr>
        <p:grpSpPr>
          <a:xfrm>
            <a:off x="0" y="-1078"/>
            <a:ext cx="649180" cy="5144627"/>
            <a:chOff x="0" y="-1438"/>
            <a:chExt cx="649180" cy="6859503"/>
          </a:xfrm>
        </p:grpSpPr>
        <p:sp>
          <p:nvSpPr>
            <p:cNvPr id="31" name="Shape 31"/>
            <p:cNvSpPr/>
            <p:nvPr/>
          </p:nvSpPr>
          <p:spPr>
            <a:xfrm>
              <a:off x="0" y="-1438"/>
              <a:ext cx="649180" cy="6858065"/>
            </a:xfrm>
            <a:custGeom>
              <a:avLst/>
              <a:gdLst/>
              <a:ahLst/>
              <a:cxnLst/>
              <a:rect l="0" t="0" r="0" b="0"/>
              <a:pathLst>
                <a:path w="500332" h="6875253" extrusionOk="0">
                  <a:moveTo>
                    <a:pt x="0" y="0"/>
                  </a:moveTo>
                  <a:lnTo>
                    <a:pt x="500332" y="0"/>
                  </a:lnTo>
                  <a:lnTo>
                    <a:pt x="301925" y="6875253"/>
                  </a:lnTo>
                  <a:lnTo>
                    <a:pt x="0" y="68752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endParaRPr dirty="0"/>
            </a:p>
          </p:txBody>
        </p:sp>
        <p:sp>
          <p:nvSpPr>
            <p:cNvPr id="32" name="Shape 32"/>
            <p:cNvSpPr/>
            <p:nvPr/>
          </p:nvSpPr>
          <p:spPr>
            <a:xfrm>
              <a:off x="0" y="0"/>
              <a:ext cx="500331" cy="6858065"/>
            </a:xfrm>
            <a:custGeom>
              <a:avLst/>
              <a:gdLst/>
              <a:ahLst/>
              <a:cxnLst/>
              <a:rect l="0" t="0" r="0" b="0"/>
              <a:pathLst>
                <a:path w="500332" h="6875253" extrusionOk="0">
                  <a:moveTo>
                    <a:pt x="0" y="0"/>
                  </a:moveTo>
                  <a:lnTo>
                    <a:pt x="500332" y="0"/>
                  </a:lnTo>
                  <a:lnTo>
                    <a:pt x="301925" y="6875253"/>
                  </a:lnTo>
                  <a:lnTo>
                    <a:pt x="0" y="68752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endParaRPr dirty="0"/>
            </a:p>
          </p:txBody>
        </p:sp>
      </p:grpSp>
      <p:grpSp>
        <p:nvGrpSpPr>
          <p:cNvPr id="33" name="Shape 33"/>
          <p:cNvGrpSpPr/>
          <p:nvPr/>
        </p:nvGrpSpPr>
        <p:grpSpPr>
          <a:xfrm flipH="1">
            <a:off x="8494493" y="0"/>
            <a:ext cx="649180" cy="5144627"/>
            <a:chOff x="0" y="-1438"/>
            <a:chExt cx="649180" cy="6859503"/>
          </a:xfrm>
        </p:grpSpPr>
        <p:sp>
          <p:nvSpPr>
            <p:cNvPr id="34" name="Shape 34"/>
            <p:cNvSpPr/>
            <p:nvPr/>
          </p:nvSpPr>
          <p:spPr>
            <a:xfrm>
              <a:off x="0" y="-1438"/>
              <a:ext cx="649180" cy="6858065"/>
            </a:xfrm>
            <a:custGeom>
              <a:avLst/>
              <a:gdLst/>
              <a:ahLst/>
              <a:cxnLst/>
              <a:rect l="0" t="0" r="0" b="0"/>
              <a:pathLst>
                <a:path w="500332" h="6875253" extrusionOk="0">
                  <a:moveTo>
                    <a:pt x="0" y="0"/>
                  </a:moveTo>
                  <a:lnTo>
                    <a:pt x="500332" y="0"/>
                  </a:lnTo>
                  <a:lnTo>
                    <a:pt x="301925" y="6875253"/>
                  </a:lnTo>
                  <a:lnTo>
                    <a:pt x="0" y="68752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A6378">
                <a:alpha val="9803"/>
              </a:srgbClr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endParaRPr dirty="0"/>
            </a:p>
          </p:txBody>
        </p:sp>
        <p:sp>
          <p:nvSpPr>
            <p:cNvPr id="35" name="Shape 35"/>
            <p:cNvSpPr/>
            <p:nvPr/>
          </p:nvSpPr>
          <p:spPr>
            <a:xfrm>
              <a:off x="0" y="0"/>
              <a:ext cx="500331" cy="6858065"/>
            </a:xfrm>
            <a:custGeom>
              <a:avLst/>
              <a:gdLst/>
              <a:ahLst/>
              <a:cxnLst/>
              <a:rect l="0" t="0" r="0" b="0"/>
              <a:pathLst>
                <a:path w="500332" h="6875253" extrusionOk="0">
                  <a:moveTo>
                    <a:pt x="0" y="0"/>
                  </a:moveTo>
                  <a:lnTo>
                    <a:pt x="500332" y="0"/>
                  </a:lnTo>
                  <a:lnTo>
                    <a:pt x="301925" y="6875253"/>
                  </a:lnTo>
                  <a:lnTo>
                    <a:pt x="0" y="68752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endParaRPr dirty="0"/>
            </a:p>
          </p:txBody>
        </p:sp>
      </p:grpSp>
      <p:sp>
        <p:nvSpPr>
          <p:cNvPr id="36" name="Shape 36"/>
          <p:cNvSpPr/>
          <p:nvPr/>
        </p:nvSpPr>
        <p:spPr>
          <a:xfrm>
            <a:off x="0" y="4743450"/>
            <a:ext cx="9144000" cy="401099"/>
          </a:xfrm>
          <a:prstGeom prst="rect">
            <a:avLst/>
          </a:prstGeom>
          <a:solidFill>
            <a:schemeClr val="dk1">
              <a:alpha val="14901"/>
            </a:schemeClr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3994500" cy="3725699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2"/>
          </p:nvPr>
        </p:nvSpPr>
        <p:spPr>
          <a:xfrm>
            <a:off x="4692273" y="1200150"/>
            <a:ext cx="3994500" cy="3725699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hape 41"/>
          <p:cNvSpPr/>
          <p:nvPr/>
        </p:nvSpPr>
        <p:spPr>
          <a:xfrm>
            <a:off x="0" y="-1078"/>
            <a:ext cx="9144000" cy="1144199"/>
          </a:xfrm>
          <a:prstGeom prst="rect">
            <a:avLst/>
          </a:prstGeom>
          <a:solidFill>
            <a:schemeClr val="dk2">
              <a:alpha val="20000"/>
            </a:schemeClr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dirty="0"/>
          </a:p>
        </p:txBody>
      </p:sp>
      <p:grpSp>
        <p:nvGrpSpPr>
          <p:cNvPr id="42" name="Shape 42"/>
          <p:cNvGrpSpPr/>
          <p:nvPr/>
        </p:nvGrpSpPr>
        <p:grpSpPr>
          <a:xfrm>
            <a:off x="0" y="-1078"/>
            <a:ext cx="649180" cy="5144627"/>
            <a:chOff x="0" y="-1438"/>
            <a:chExt cx="649180" cy="6859503"/>
          </a:xfrm>
        </p:grpSpPr>
        <p:sp>
          <p:nvSpPr>
            <p:cNvPr id="43" name="Shape 43"/>
            <p:cNvSpPr/>
            <p:nvPr/>
          </p:nvSpPr>
          <p:spPr>
            <a:xfrm>
              <a:off x="0" y="-1438"/>
              <a:ext cx="649180" cy="6858065"/>
            </a:xfrm>
            <a:custGeom>
              <a:avLst/>
              <a:gdLst/>
              <a:ahLst/>
              <a:cxnLst/>
              <a:rect l="0" t="0" r="0" b="0"/>
              <a:pathLst>
                <a:path w="500332" h="6875253" extrusionOk="0">
                  <a:moveTo>
                    <a:pt x="0" y="0"/>
                  </a:moveTo>
                  <a:lnTo>
                    <a:pt x="500332" y="0"/>
                  </a:lnTo>
                  <a:lnTo>
                    <a:pt x="301925" y="6875253"/>
                  </a:lnTo>
                  <a:lnTo>
                    <a:pt x="0" y="68752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endParaRPr dirty="0"/>
            </a:p>
          </p:txBody>
        </p:sp>
        <p:sp>
          <p:nvSpPr>
            <p:cNvPr id="44" name="Shape 44"/>
            <p:cNvSpPr/>
            <p:nvPr/>
          </p:nvSpPr>
          <p:spPr>
            <a:xfrm>
              <a:off x="0" y="0"/>
              <a:ext cx="500331" cy="6858065"/>
            </a:xfrm>
            <a:custGeom>
              <a:avLst/>
              <a:gdLst/>
              <a:ahLst/>
              <a:cxnLst/>
              <a:rect l="0" t="0" r="0" b="0"/>
              <a:pathLst>
                <a:path w="500332" h="6875253" extrusionOk="0">
                  <a:moveTo>
                    <a:pt x="0" y="0"/>
                  </a:moveTo>
                  <a:lnTo>
                    <a:pt x="500332" y="0"/>
                  </a:lnTo>
                  <a:lnTo>
                    <a:pt x="301925" y="6875253"/>
                  </a:lnTo>
                  <a:lnTo>
                    <a:pt x="0" y="68752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endParaRPr dirty="0"/>
            </a:p>
          </p:txBody>
        </p:sp>
      </p:grpSp>
      <p:grpSp>
        <p:nvGrpSpPr>
          <p:cNvPr id="45" name="Shape 45"/>
          <p:cNvGrpSpPr/>
          <p:nvPr/>
        </p:nvGrpSpPr>
        <p:grpSpPr>
          <a:xfrm flipH="1">
            <a:off x="8494493" y="0"/>
            <a:ext cx="649180" cy="5144627"/>
            <a:chOff x="0" y="-1438"/>
            <a:chExt cx="649180" cy="6859503"/>
          </a:xfrm>
        </p:grpSpPr>
        <p:sp>
          <p:nvSpPr>
            <p:cNvPr id="46" name="Shape 46"/>
            <p:cNvSpPr/>
            <p:nvPr/>
          </p:nvSpPr>
          <p:spPr>
            <a:xfrm>
              <a:off x="0" y="-1438"/>
              <a:ext cx="649180" cy="6858065"/>
            </a:xfrm>
            <a:custGeom>
              <a:avLst/>
              <a:gdLst/>
              <a:ahLst/>
              <a:cxnLst/>
              <a:rect l="0" t="0" r="0" b="0"/>
              <a:pathLst>
                <a:path w="500332" h="6875253" extrusionOk="0">
                  <a:moveTo>
                    <a:pt x="0" y="0"/>
                  </a:moveTo>
                  <a:lnTo>
                    <a:pt x="500332" y="0"/>
                  </a:lnTo>
                  <a:lnTo>
                    <a:pt x="301925" y="6875253"/>
                  </a:lnTo>
                  <a:lnTo>
                    <a:pt x="0" y="68752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endParaRPr dirty="0"/>
            </a:p>
          </p:txBody>
        </p:sp>
        <p:sp>
          <p:nvSpPr>
            <p:cNvPr id="47" name="Shape 47"/>
            <p:cNvSpPr/>
            <p:nvPr/>
          </p:nvSpPr>
          <p:spPr>
            <a:xfrm>
              <a:off x="0" y="0"/>
              <a:ext cx="500331" cy="6858065"/>
            </a:xfrm>
            <a:custGeom>
              <a:avLst/>
              <a:gdLst/>
              <a:ahLst/>
              <a:cxnLst/>
              <a:rect l="0" t="0" r="0" b="0"/>
              <a:pathLst>
                <a:path w="500332" h="6875253" extrusionOk="0">
                  <a:moveTo>
                    <a:pt x="0" y="0"/>
                  </a:moveTo>
                  <a:lnTo>
                    <a:pt x="500332" y="0"/>
                  </a:lnTo>
                  <a:lnTo>
                    <a:pt x="301925" y="6875253"/>
                  </a:lnTo>
                  <a:lnTo>
                    <a:pt x="0" y="68752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endParaRPr dirty="0"/>
            </a:p>
          </p:txBody>
        </p:sp>
      </p:grpSp>
      <p:sp>
        <p:nvSpPr>
          <p:cNvPr id="48" name="Shape 48"/>
          <p:cNvSpPr/>
          <p:nvPr/>
        </p:nvSpPr>
        <p:spPr>
          <a:xfrm>
            <a:off x="0" y="4743450"/>
            <a:ext cx="9144000" cy="401099"/>
          </a:xfrm>
          <a:prstGeom prst="rect">
            <a:avLst/>
          </a:prstGeom>
          <a:solidFill>
            <a:schemeClr val="dk1">
              <a:alpha val="14901"/>
            </a:schemeClr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49" name="Shape 49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/>
          <p:nvPr/>
        </p:nvSpPr>
        <p:spPr>
          <a:xfrm>
            <a:off x="0" y="-1078"/>
            <a:ext cx="9144000" cy="1144199"/>
          </a:xfrm>
          <a:prstGeom prst="rect">
            <a:avLst/>
          </a:prstGeom>
          <a:solidFill>
            <a:schemeClr val="dk2">
              <a:alpha val="20000"/>
            </a:schemeClr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dirty="0"/>
          </a:p>
        </p:txBody>
      </p:sp>
      <p:grpSp>
        <p:nvGrpSpPr>
          <p:cNvPr id="52" name="Shape 52"/>
          <p:cNvGrpSpPr/>
          <p:nvPr/>
        </p:nvGrpSpPr>
        <p:grpSpPr>
          <a:xfrm>
            <a:off x="0" y="-1078"/>
            <a:ext cx="649180" cy="5144627"/>
            <a:chOff x="0" y="-1438"/>
            <a:chExt cx="649180" cy="6859503"/>
          </a:xfrm>
        </p:grpSpPr>
        <p:sp>
          <p:nvSpPr>
            <p:cNvPr id="53" name="Shape 53"/>
            <p:cNvSpPr/>
            <p:nvPr/>
          </p:nvSpPr>
          <p:spPr>
            <a:xfrm>
              <a:off x="0" y="-1438"/>
              <a:ext cx="649180" cy="6858065"/>
            </a:xfrm>
            <a:custGeom>
              <a:avLst/>
              <a:gdLst/>
              <a:ahLst/>
              <a:cxnLst/>
              <a:rect l="0" t="0" r="0" b="0"/>
              <a:pathLst>
                <a:path w="500332" h="6875253" extrusionOk="0">
                  <a:moveTo>
                    <a:pt x="0" y="0"/>
                  </a:moveTo>
                  <a:lnTo>
                    <a:pt x="500332" y="0"/>
                  </a:lnTo>
                  <a:lnTo>
                    <a:pt x="301925" y="6875253"/>
                  </a:lnTo>
                  <a:lnTo>
                    <a:pt x="0" y="68752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endParaRPr dirty="0"/>
            </a:p>
          </p:txBody>
        </p:sp>
        <p:sp>
          <p:nvSpPr>
            <p:cNvPr id="54" name="Shape 54"/>
            <p:cNvSpPr/>
            <p:nvPr/>
          </p:nvSpPr>
          <p:spPr>
            <a:xfrm>
              <a:off x="0" y="0"/>
              <a:ext cx="500331" cy="6858065"/>
            </a:xfrm>
            <a:custGeom>
              <a:avLst/>
              <a:gdLst/>
              <a:ahLst/>
              <a:cxnLst/>
              <a:rect l="0" t="0" r="0" b="0"/>
              <a:pathLst>
                <a:path w="500332" h="6875253" extrusionOk="0">
                  <a:moveTo>
                    <a:pt x="0" y="0"/>
                  </a:moveTo>
                  <a:lnTo>
                    <a:pt x="500332" y="0"/>
                  </a:lnTo>
                  <a:lnTo>
                    <a:pt x="301925" y="6875253"/>
                  </a:lnTo>
                  <a:lnTo>
                    <a:pt x="0" y="68752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endParaRPr dirty="0"/>
            </a:p>
          </p:txBody>
        </p:sp>
      </p:grpSp>
      <p:grpSp>
        <p:nvGrpSpPr>
          <p:cNvPr id="55" name="Shape 55"/>
          <p:cNvGrpSpPr/>
          <p:nvPr/>
        </p:nvGrpSpPr>
        <p:grpSpPr>
          <a:xfrm flipH="1">
            <a:off x="8494493" y="0"/>
            <a:ext cx="649180" cy="5144627"/>
            <a:chOff x="0" y="-1438"/>
            <a:chExt cx="649180" cy="6859503"/>
          </a:xfrm>
        </p:grpSpPr>
        <p:sp>
          <p:nvSpPr>
            <p:cNvPr id="56" name="Shape 56"/>
            <p:cNvSpPr/>
            <p:nvPr/>
          </p:nvSpPr>
          <p:spPr>
            <a:xfrm>
              <a:off x="0" y="-1438"/>
              <a:ext cx="649180" cy="6858065"/>
            </a:xfrm>
            <a:custGeom>
              <a:avLst/>
              <a:gdLst/>
              <a:ahLst/>
              <a:cxnLst/>
              <a:rect l="0" t="0" r="0" b="0"/>
              <a:pathLst>
                <a:path w="500332" h="6875253" extrusionOk="0">
                  <a:moveTo>
                    <a:pt x="0" y="0"/>
                  </a:moveTo>
                  <a:lnTo>
                    <a:pt x="500332" y="0"/>
                  </a:lnTo>
                  <a:lnTo>
                    <a:pt x="301925" y="6875253"/>
                  </a:lnTo>
                  <a:lnTo>
                    <a:pt x="0" y="68752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endParaRPr dirty="0"/>
            </a:p>
          </p:txBody>
        </p:sp>
        <p:sp>
          <p:nvSpPr>
            <p:cNvPr id="57" name="Shape 57"/>
            <p:cNvSpPr/>
            <p:nvPr/>
          </p:nvSpPr>
          <p:spPr>
            <a:xfrm>
              <a:off x="0" y="0"/>
              <a:ext cx="500331" cy="6858065"/>
            </a:xfrm>
            <a:custGeom>
              <a:avLst/>
              <a:gdLst/>
              <a:ahLst/>
              <a:cxnLst/>
              <a:rect l="0" t="0" r="0" b="0"/>
              <a:pathLst>
                <a:path w="500332" h="6875253" extrusionOk="0">
                  <a:moveTo>
                    <a:pt x="0" y="0"/>
                  </a:moveTo>
                  <a:lnTo>
                    <a:pt x="500332" y="0"/>
                  </a:lnTo>
                  <a:lnTo>
                    <a:pt x="301925" y="6875253"/>
                  </a:lnTo>
                  <a:lnTo>
                    <a:pt x="0" y="68752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endParaRPr dirty="0"/>
            </a:p>
          </p:txBody>
        </p:sp>
      </p:grpSp>
      <p:sp>
        <p:nvSpPr>
          <p:cNvPr id="58" name="Shape 58"/>
          <p:cNvSpPr/>
          <p:nvPr/>
        </p:nvSpPr>
        <p:spPr>
          <a:xfrm>
            <a:off x="0" y="4743450"/>
            <a:ext cx="9144000" cy="401099"/>
          </a:xfrm>
          <a:prstGeom prst="rect">
            <a:avLst/>
          </a:prstGeom>
          <a:solidFill>
            <a:schemeClr val="dk1">
              <a:alpha val="14901"/>
            </a:schemeClr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59" name="Shape 59"/>
          <p:cNvSpPr txBox="1">
            <a:spLocks noGrp="1"/>
          </p:cNvSpPr>
          <p:nvPr>
            <p:ph type="body" idx="1"/>
          </p:nvPr>
        </p:nvSpPr>
        <p:spPr>
          <a:xfrm>
            <a:off x="457200" y="4406309"/>
            <a:ext cx="8229600" cy="519599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algn="ctr">
              <a:spcBef>
                <a:spcPts val="0"/>
              </a:spcBef>
              <a:buClr>
                <a:schemeClr val="lt2"/>
              </a:buClr>
              <a:buSzPct val="100000"/>
              <a:buNone/>
              <a:defRPr sz="1800">
                <a:solidFill>
                  <a:schemeClr val="lt2"/>
                </a:solidFill>
              </a:defRPr>
            </a:lvl1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hape 61"/>
          <p:cNvSpPr/>
          <p:nvPr/>
        </p:nvSpPr>
        <p:spPr>
          <a:xfrm>
            <a:off x="0" y="-1078"/>
            <a:ext cx="9144000" cy="1144199"/>
          </a:xfrm>
          <a:prstGeom prst="rect">
            <a:avLst/>
          </a:prstGeom>
          <a:solidFill>
            <a:schemeClr val="dk2">
              <a:alpha val="20000"/>
            </a:schemeClr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dirty="0"/>
          </a:p>
        </p:txBody>
      </p:sp>
      <p:grpSp>
        <p:nvGrpSpPr>
          <p:cNvPr id="62" name="Shape 62"/>
          <p:cNvGrpSpPr/>
          <p:nvPr/>
        </p:nvGrpSpPr>
        <p:grpSpPr>
          <a:xfrm>
            <a:off x="0" y="-1078"/>
            <a:ext cx="649180" cy="5144627"/>
            <a:chOff x="0" y="-1438"/>
            <a:chExt cx="649180" cy="6859503"/>
          </a:xfrm>
        </p:grpSpPr>
        <p:sp>
          <p:nvSpPr>
            <p:cNvPr id="63" name="Shape 63"/>
            <p:cNvSpPr/>
            <p:nvPr/>
          </p:nvSpPr>
          <p:spPr>
            <a:xfrm>
              <a:off x="0" y="-1438"/>
              <a:ext cx="649180" cy="6858065"/>
            </a:xfrm>
            <a:custGeom>
              <a:avLst/>
              <a:gdLst/>
              <a:ahLst/>
              <a:cxnLst/>
              <a:rect l="0" t="0" r="0" b="0"/>
              <a:pathLst>
                <a:path w="500332" h="6875253" extrusionOk="0">
                  <a:moveTo>
                    <a:pt x="0" y="0"/>
                  </a:moveTo>
                  <a:lnTo>
                    <a:pt x="500332" y="0"/>
                  </a:lnTo>
                  <a:lnTo>
                    <a:pt x="301925" y="6875253"/>
                  </a:lnTo>
                  <a:lnTo>
                    <a:pt x="0" y="68752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endParaRPr dirty="0"/>
            </a:p>
          </p:txBody>
        </p:sp>
        <p:sp>
          <p:nvSpPr>
            <p:cNvPr id="64" name="Shape 64"/>
            <p:cNvSpPr/>
            <p:nvPr/>
          </p:nvSpPr>
          <p:spPr>
            <a:xfrm>
              <a:off x="0" y="0"/>
              <a:ext cx="500331" cy="6858065"/>
            </a:xfrm>
            <a:custGeom>
              <a:avLst/>
              <a:gdLst/>
              <a:ahLst/>
              <a:cxnLst/>
              <a:rect l="0" t="0" r="0" b="0"/>
              <a:pathLst>
                <a:path w="500332" h="6875253" extrusionOk="0">
                  <a:moveTo>
                    <a:pt x="0" y="0"/>
                  </a:moveTo>
                  <a:lnTo>
                    <a:pt x="500332" y="0"/>
                  </a:lnTo>
                  <a:lnTo>
                    <a:pt x="301925" y="6875253"/>
                  </a:lnTo>
                  <a:lnTo>
                    <a:pt x="0" y="68752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endParaRPr dirty="0"/>
            </a:p>
          </p:txBody>
        </p:sp>
      </p:grpSp>
      <p:grpSp>
        <p:nvGrpSpPr>
          <p:cNvPr id="65" name="Shape 65"/>
          <p:cNvGrpSpPr/>
          <p:nvPr/>
        </p:nvGrpSpPr>
        <p:grpSpPr>
          <a:xfrm flipH="1">
            <a:off x="8494493" y="0"/>
            <a:ext cx="649180" cy="5144627"/>
            <a:chOff x="0" y="-1438"/>
            <a:chExt cx="649180" cy="6859503"/>
          </a:xfrm>
        </p:grpSpPr>
        <p:sp>
          <p:nvSpPr>
            <p:cNvPr id="66" name="Shape 66"/>
            <p:cNvSpPr/>
            <p:nvPr/>
          </p:nvSpPr>
          <p:spPr>
            <a:xfrm>
              <a:off x="0" y="-1438"/>
              <a:ext cx="649180" cy="6858065"/>
            </a:xfrm>
            <a:custGeom>
              <a:avLst/>
              <a:gdLst/>
              <a:ahLst/>
              <a:cxnLst/>
              <a:rect l="0" t="0" r="0" b="0"/>
              <a:pathLst>
                <a:path w="500332" h="6875253" extrusionOk="0">
                  <a:moveTo>
                    <a:pt x="0" y="0"/>
                  </a:moveTo>
                  <a:lnTo>
                    <a:pt x="500332" y="0"/>
                  </a:lnTo>
                  <a:lnTo>
                    <a:pt x="301925" y="6875253"/>
                  </a:lnTo>
                  <a:lnTo>
                    <a:pt x="0" y="68752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endParaRPr dirty="0"/>
            </a:p>
          </p:txBody>
        </p:sp>
        <p:sp>
          <p:nvSpPr>
            <p:cNvPr id="67" name="Shape 67"/>
            <p:cNvSpPr/>
            <p:nvPr/>
          </p:nvSpPr>
          <p:spPr>
            <a:xfrm>
              <a:off x="0" y="0"/>
              <a:ext cx="500331" cy="6858065"/>
            </a:xfrm>
            <a:custGeom>
              <a:avLst/>
              <a:gdLst/>
              <a:ahLst/>
              <a:cxnLst/>
              <a:rect l="0" t="0" r="0" b="0"/>
              <a:pathLst>
                <a:path w="500332" h="6875253" extrusionOk="0">
                  <a:moveTo>
                    <a:pt x="0" y="0"/>
                  </a:moveTo>
                  <a:lnTo>
                    <a:pt x="500332" y="0"/>
                  </a:lnTo>
                  <a:lnTo>
                    <a:pt x="301925" y="6875253"/>
                  </a:lnTo>
                  <a:lnTo>
                    <a:pt x="0" y="68752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endParaRPr dirty="0"/>
            </a:p>
          </p:txBody>
        </p:sp>
      </p:grpSp>
      <p:sp>
        <p:nvSpPr>
          <p:cNvPr id="68" name="Shape 68"/>
          <p:cNvSpPr/>
          <p:nvPr/>
        </p:nvSpPr>
        <p:spPr>
          <a:xfrm>
            <a:off x="0" y="4743450"/>
            <a:ext cx="9144000" cy="401099"/>
          </a:xfrm>
          <a:prstGeom prst="rect">
            <a:avLst/>
          </a:prstGeom>
          <a:solidFill>
            <a:schemeClr val="dk1">
              <a:alpha val="14901"/>
            </a:schemeClr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dk2"/>
            </a:gs>
            <a:gs pos="100000">
              <a:schemeClr val="dk1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7256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>
              <a:spcBef>
                <a:spcPts val="600"/>
              </a:spcBef>
              <a:buClr>
                <a:schemeClr val="lt1"/>
              </a:buClr>
              <a:buSzPct val="100000"/>
              <a:buFont typeface="Trebuchet MS"/>
              <a:defRPr sz="30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>
              <a:spcBef>
                <a:spcPts val="480"/>
              </a:spcBef>
              <a:buClr>
                <a:schemeClr val="lt1"/>
              </a:buClr>
              <a:buSzPct val="100000"/>
              <a:buFont typeface="Trebuchet MS"/>
              <a:defRPr sz="24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>
              <a:spcBef>
                <a:spcPts val="480"/>
              </a:spcBef>
              <a:buClr>
                <a:schemeClr val="lt1"/>
              </a:buClr>
              <a:buSzPct val="100000"/>
              <a:buFont typeface="Trebuchet MS"/>
              <a:defRPr sz="24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>
              <a:spcBef>
                <a:spcPts val="360"/>
              </a:spcBef>
              <a:buClr>
                <a:schemeClr val="lt1"/>
              </a:buClr>
              <a:buSzPct val="100000"/>
              <a:buFont typeface="Trebuchet MS"/>
              <a:defRPr sz="18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>
              <a:spcBef>
                <a:spcPts val="360"/>
              </a:spcBef>
              <a:buClr>
                <a:schemeClr val="lt1"/>
              </a:buClr>
              <a:buSzPct val="100000"/>
              <a:buFont typeface="Trebuchet MS"/>
              <a:defRPr sz="18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>
              <a:spcBef>
                <a:spcPts val="360"/>
              </a:spcBef>
              <a:buClr>
                <a:schemeClr val="lt1"/>
              </a:buClr>
              <a:buSzPct val="100000"/>
              <a:buFont typeface="Trebuchet MS"/>
              <a:defRPr sz="18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>
              <a:spcBef>
                <a:spcPts val="360"/>
              </a:spcBef>
              <a:buClr>
                <a:schemeClr val="lt1"/>
              </a:buClr>
              <a:buSzPct val="100000"/>
              <a:buFont typeface="Trebuchet MS"/>
              <a:defRPr sz="18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>
              <a:spcBef>
                <a:spcPts val="360"/>
              </a:spcBef>
              <a:buClr>
                <a:schemeClr val="lt1"/>
              </a:buClr>
              <a:buSzPct val="100000"/>
              <a:buFont typeface="Trebuchet MS"/>
              <a:defRPr sz="18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>
              <a:spcBef>
                <a:spcPts val="360"/>
              </a:spcBef>
              <a:buClr>
                <a:schemeClr val="lt1"/>
              </a:buClr>
              <a:buSzPct val="100000"/>
              <a:buFont typeface="Trebuchet MS"/>
              <a:defRPr sz="18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indtools.com/CommSkll/PublicSpeaking.htm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money.howstuffworks.com/18-tips-for-public-speaking.htm#page=0" TargetMode="External"/><Relationship Id="rId5" Type="http://schemas.openxmlformats.org/officeDocument/2006/relationships/hyperlink" Target="http://www.mindtools.com/pages/article/newCS_85.htm" TargetMode="External"/><Relationship Id="rId4" Type="http://schemas.openxmlformats.org/officeDocument/2006/relationships/hyperlink" Target="http://www.inc.com/ss/jeff-haden/20-public-speaking-tips-best-ted-talks#0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Shape 70"/>
          <p:cNvSpPr txBox="1">
            <a:spLocks noGrp="1"/>
          </p:cNvSpPr>
          <p:nvPr>
            <p:ph type="ctrTitle"/>
          </p:nvPr>
        </p:nvSpPr>
        <p:spPr>
          <a:xfrm>
            <a:off x="685800" y="1568184"/>
            <a:ext cx="7772400" cy="12380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en"/>
              <a:t>Public Speaking 101</a:t>
            </a:r>
          </a:p>
          <a:p>
            <a:pPr>
              <a:spcBef>
                <a:spcPts val="0"/>
              </a:spcBef>
              <a:buNone/>
            </a:pPr>
            <a:endParaRPr sz="700" dirty="0"/>
          </a:p>
        </p:txBody>
      </p:sp>
      <p:sp>
        <p:nvSpPr>
          <p:cNvPr id="71" name="Shape 71"/>
          <p:cNvSpPr txBox="1">
            <a:spLocks noGrp="1"/>
          </p:cNvSpPr>
          <p:nvPr>
            <p:ph type="subTitle" idx="1"/>
          </p:nvPr>
        </p:nvSpPr>
        <p:spPr>
          <a:xfrm>
            <a:off x="685800" y="3897875"/>
            <a:ext cx="7772400" cy="10967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algn="l" rtl="0">
              <a:spcBef>
                <a:spcPts val="0"/>
              </a:spcBef>
              <a:buNone/>
            </a:pPr>
            <a:r>
              <a:rPr lang="en">
                <a:latin typeface="Ultra"/>
                <a:ea typeface="Ultra"/>
                <a:cs typeface="Ultra"/>
                <a:sym typeface="Ultra"/>
              </a:rPr>
              <a:t>Leadership Mini Series</a:t>
            </a:r>
          </a:p>
          <a:p>
            <a:pPr algn="l">
              <a:spcBef>
                <a:spcPts val="0"/>
              </a:spcBef>
              <a:buNone/>
            </a:pPr>
            <a:r>
              <a:rPr lang="en" i="1">
                <a:latin typeface="Arial"/>
                <a:ea typeface="Arial"/>
                <a:cs typeface="Arial"/>
                <a:sym typeface="Arial"/>
              </a:rPr>
              <a:t>A Student Leadership Discussion Series</a:t>
            </a:r>
          </a:p>
        </p:txBody>
      </p:sp>
    </p:spTree>
  </p:cSld>
  <p:clrMapOvr>
    <a:masterClrMapping/>
  </p:clrMapOvr>
  <p:transition spd="slow">
    <p:cut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Shape 130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marL="457200" lvl="0" indent="-45720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AutoNum type="arabicPeriod" startAt="7"/>
            </a:pPr>
            <a:r>
              <a:rPr lang="en"/>
              <a:t>Practice, Practice, Practice</a:t>
            </a:r>
          </a:p>
        </p:txBody>
      </p:sp>
      <p:sp>
        <p:nvSpPr>
          <p:cNvPr id="131" name="Shape 131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725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en"/>
              <a:t>Run through your presentation on your own. Pay attention to your:</a:t>
            </a:r>
          </a:p>
          <a:p>
            <a:pPr marL="457200" lvl="0" indent="-419100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Char char="●"/>
            </a:pPr>
            <a:r>
              <a:rPr lang="en"/>
              <a:t>Voice- Tone, inflection, volume, speed, pauses</a:t>
            </a:r>
          </a:p>
          <a:p>
            <a:pPr marL="457200" lvl="0" indent="-419100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Char char="●"/>
            </a:pPr>
            <a:r>
              <a:rPr lang="en"/>
              <a:t>Filler Words- ‘um,’ ‘you know,’ ‘like’</a:t>
            </a:r>
          </a:p>
          <a:p>
            <a:pPr marL="457200" lvl="0" indent="-41910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Char char="●"/>
            </a:pPr>
            <a:r>
              <a:rPr lang="en"/>
              <a:t>Areas of difficulty in your presentation</a:t>
            </a:r>
          </a:p>
        </p:txBody>
      </p:sp>
    </p:spTree>
  </p:cSld>
  <p:clrMapOvr>
    <a:masterClrMapping/>
  </p:clrMapOvr>
  <p:transition spd="slow">
    <p:cut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Shape 136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marL="457200" lvl="0" indent="-45720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AutoNum type="arabicPeriod" startAt="8"/>
            </a:pPr>
            <a:r>
              <a:rPr lang="en"/>
              <a:t>Get Feedback</a:t>
            </a:r>
          </a:p>
        </p:txBody>
      </p:sp>
      <p:sp>
        <p:nvSpPr>
          <p:cNvPr id="137" name="Shape 137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725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Share your presentation with a friend, classmate, professor, or anyone who is willing to give you feedback. Adjust your presentation with their feedback and then get feedback again.</a:t>
            </a:r>
          </a:p>
        </p:txBody>
      </p:sp>
    </p:spTree>
  </p:cSld>
  <p:clrMapOvr>
    <a:masterClrMapping/>
  </p:clrMapOvr>
  <p:transition spd="slow">
    <p:cut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Shape 142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marL="457200" lvl="0" indent="-45720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AutoNum type="arabicPeriod" startAt="9"/>
            </a:pPr>
            <a:r>
              <a:rPr lang="en"/>
              <a:t>Prepare for the Unexpected</a:t>
            </a:r>
          </a:p>
        </p:txBody>
      </p:sp>
      <p:sp>
        <p:nvSpPr>
          <p:cNvPr id="143" name="Shape 143"/>
          <p:cNvSpPr txBox="1">
            <a:spLocks noGrp="1"/>
          </p:cNvSpPr>
          <p:nvPr>
            <p:ph type="body" idx="1"/>
          </p:nvPr>
        </p:nvSpPr>
        <p:spPr>
          <a:xfrm>
            <a:off x="457200" y="1165000"/>
            <a:ext cx="8229600" cy="3725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en"/>
              <a:t>Are you ready for:</a:t>
            </a:r>
          </a:p>
          <a:p>
            <a:pPr marL="457200" lvl="0" indent="-419100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Char char="●"/>
            </a:pPr>
            <a:r>
              <a:rPr lang="en"/>
              <a:t>No Internet</a:t>
            </a:r>
          </a:p>
          <a:p>
            <a:pPr marL="457200" lvl="0" indent="-419100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Char char="●"/>
            </a:pPr>
            <a:r>
              <a:rPr lang="en"/>
              <a:t>Lost PowerPoint</a:t>
            </a:r>
          </a:p>
          <a:p>
            <a:pPr marL="457200" lvl="0" indent="-419100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Char char="●"/>
            </a:pPr>
            <a:r>
              <a:rPr lang="en"/>
              <a:t>Cell phone ringing</a:t>
            </a:r>
          </a:p>
          <a:p>
            <a:pPr marL="457200" lvl="0" indent="-419100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Char char="●"/>
            </a:pPr>
            <a:r>
              <a:rPr lang="en"/>
              <a:t>Late entrance</a:t>
            </a:r>
          </a:p>
          <a:p>
            <a:pPr marL="457200" lvl="0" indent="-41910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Char char="●"/>
            </a:pPr>
            <a:r>
              <a:rPr lang="en"/>
              <a:t>Different size audience than expected</a:t>
            </a:r>
          </a:p>
        </p:txBody>
      </p:sp>
      <p:sp>
        <p:nvSpPr>
          <p:cNvPr id="144" name="Shape 144"/>
          <p:cNvSpPr txBox="1"/>
          <p:nvPr/>
        </p:nvSpPr>
        <p:spPr>
          <a:xfrm>
            <a:off x="4636475" y="1732075"/>
            <a:ext cx="4158899" cy="1740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457200" lvl="0" indent="-419100" rtl="0">
              <a:spcBef>
                <a:spcPts val="0"/>
              </a:spcBef>
              <a:buClr>
                <a:schemeClr val="lt1"/>
              </a:buClr>
              <a:buSzPct val="100000"/>
              <a:buFont typeface="Trebuchet MS"/>
              <a:buChar char="●"/>
            </a:pPr>
            <a:r>
              <a:rPr lang="en" sz="30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Forgot handouts</a:t>
            </a:r>
          </a:p>
          <a:p>
            <a:pPr marL="457200" lvl="0" indent="-419100" rtl="0">
              <a:spcBef>
                <a:spcPts val="0"/>
              </a:spcBef>
              <a:buClr>
                <a:schemeClr val="lt1"/>
              </a:buClr>
              <a:buSzPct val="100000"/>
              <a:buFont typeface="Trebuchet MS"/>
              <a:buChar char="●"/>
            </a:pPr>
            <a:r>
              <a:rPr lang="en" sz="30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Lost index cards</a:t>
            </a:r>
          </a:p>
          <a:p>
            <a:pPr marL="457200" lvl="0" indent="-419100">
              <a:spcBef>
                <a:spcPts val="0"/>
              </a:spcBef>
              <a:buClr>
                <a:schemeClr val="lt1"/>
              </a:buClr>
              <a:buSzPct val="100000"/>
              <a:buFont typeface="Trebuchet MS"/>
              <a:buChar char="●"/>
            </a:pPr>
            <a:r>
              <a:rPr lang="en" sz="30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Too many questions</a:t>
            </a:r>
          </a:p>
        </p:txBody>
      </p:sp>
    </p:spTree>
  </p:cSld>
  <p:clrMapOvr>
    <a:masterClrMapping/>
  </p:clrMapOvr>
  <p:transition spd="slow">
    <p:cut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Shape 149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marL="457200" lvl="0" indent="-45720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AutoNum type="arabicPeriod" startAt="10"/>
            </a:pPr>
            <a:r>
              <a:rPr lang="en"/>
              <a:t>Do’s and Don’ts</a:t>
            </a:r>
          </a:p>
        </p:txBody>
      </p:sp>
      <p:sp>
        <p:nvSpPr>
          <p:cNvPr id="150" name="Shape 150"/>
          <p:cNvSpPr txBox="1">
            <a:spLocks noGrp="1"/>
          </p:cNvSpPr>
          <p:nvPr>
            <p:ph type="body" idx="1"/>
          </p:nvPr>
        </p:nvSpPr>
        <p:spPr>
          <a:xfrm>
            <a:off x="4475275" y="1123950"/>
            <a:ext cx="4440000" cy="3725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en">
                <a:solidFill>
                  <a:srgbClr val="EA9999"/>
                </a:solidFill>
              </a:rPr>
              <a:t>Don’t:</a:t>
            </a:r>
          </a:p>
          <a:p>
            <a:pPr marL="457200" lvl="0" indent="-419100" rtl="0">
              <a:spcBef>
                <a:spcPts val="0"/>
              </a:spcBef>
              <a:buClr>
                <a:srgbClr val="EA9999"/>
              </a:buClr>
              <a:buSzPct val="100000"/>
              <a:buFont typeface="Arial"/>
              <a:buChar char="●"/>
            </a:pPr>
            <a:r>
              <a:rPr lang="en">
                <a:solidFill>
                  <a:srgbClr val="EA9999"/>
                </a:solidFill>
              </a:rPr>
              <a:t>make excuses</a:t>
            </a:r>
          </a:p>
          <a:p>
            <a:pPr marL="457200" lvl="0" indent="-419100" rtl="0">
              <a:spcBef>
                <a:spcPts val="0"/>
              </a:spcBef>
              <a:buClr>
                <a:srgbClr val="EA9999"/>
              </a:buClr>
              <a:buSzPct val="100000"/>
              <a:buFont typeface="Arial"/>
              <a:buChar char="●"/>
            </a:pPr>
            <a:r>
              <a:rPr lang="en">
                <a:solidFill>
                  <a:srgbClr val="EA9999"/>
                </a:solidFill>
              </a:rPr>
              <a:t>read your slides or verbatim from notes</a:t>
            </a:r>
          </a:p>
          <a:p>
            <a:pPr marL="457200" lvl="0" indent="-419100" rtl="0">
              <a:spcBef>
                <a:spcPts val="0"/>
              </a:spcBef>
              <a:buClr>
                <a:srgbClr val="EA9999"/>
              </a:buClr>
              <a:buSzPct val="100000"/>
              <a:buFont typeface="Arial"/>
              <a:buChar char="●"/>
            </a:pPr>
            <a:r>
              <a:rPr lang="en">
                <a:solidFill>
                  <a:srgbClr val="EA9999"/>
                </a:solidFill>
              </a:rPr>
              <a:t>defer answering questions</a:t>
            </a:r>
          </a:p>
          <a:p>
            <a:pPr marL="457200" lvl="0" indent="-419100" rtl="0">
              <a:spcBef>
                <a:spcPts val="0"/>
              </a:spcBef>
              <a:buClr>
                <a:srgbClr val="EA9999"/>
              </a:buClr>
              <a:buSzPct val="100000"/>
              <a:buFont typeface="Arial"/>
              <a:buChar char="●"/>
            </a:pPr>
            <a:r>
              <a:rPr lang="en">
                <a:solidFill>
                  <a:srgbClr val="EA9999"/>
                </a:solidFill>
              </a:rPr>
              <a:t>overload your slides</a:t>
            </a:r>
          </a:p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151" name="Shape 151"/>
          <p:cNvSpPr txBox="1">
            <a:spLocks noGrp="1"/>
          </p:cNvSpPr>
          <p:nvPr>
            <p:ph type="body" idx="2"/>
          </p:nvPr>
        </p:nvSpPr>
        <p:spPr>
          <a:xfrm>
            <a:off x="351700" y="1123950"/>
            <a:ext cx="4009200" cy="3725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2800">
                <a:solidFill>
                  <a:srgbClr val="B6D7A8"/>
                </a:solidFill>
              </a:rPr>
              <a:t>Do:</a:t>
            </a:r>
          </a:p>
          <a:p>
            <a:pPr marL="457200" lvl="0" indent="-406400" rtl="0">
              <a:spcBef>
                <a:spcPts val="0"/>
              </a:spcBef>
              <a:buClr>
                <a:srgbClr val="B6D7A8"/>
              </a:buClr>
              <a:buSzPct val="100000"/>
              <a:buFont typeface="Arial"/>
              <a:buChar char="●"/>
            </a:pPr>
            <a:r>
              <a:rPr lang="en" sz="2800">
                <a:solidFill>
                  <a:srgbClr val="B6D7A8"/>
                </a:solidFill>
              </a:rPr>
              <a:t>Always repeat audience questions</a:t>
            </a:r>
          </a:p>
          <a:p>
            <a:pPr marL="457200" lvl="0" indent="-406400" rtl="0">
              <a:spcBef>
                <a:spcPts val="0"/>
              </a:spcBef>
              <a:buClr>
                <a:srgbClr val="B6D7A8"/>
              </a:buClr>
              <a:buSzPct val="100000"/>
              <a:buFont typeface="Arial"/>
              <a:buChar char="●"/>
            </a:pPr>
            <a:r>
              <a:rPr lang="en" sz="2800">
                <a:solidFill>
                  <a:srgbClr val="B6D7A8"/>
                </a:solidFill>
              </a:rPr>
              <a:t>Give audiences something to walk away with</a:t>
            </a:r>
          </a:p>
          <a:p>
            <a:pPr marL="457200" lvl="0" indent="-406400" rtl="0">
              <a:spcBef>
                <a:spcPts val="0"/>
              </a:spcBef>
              <a:buClr>
                <a:srgbClr val="B6D7A8"/>
              </a:buClr>
              <a:buSzPct val="100000"/>
              <a:buFont typeface="Arial"/>
              <a:buChar char="●"/>
            </a:pPr>
            <a:r>
              <a:rPr lang="en" sz="2800">
                <a:solidFill>
                  <a:srgbClr val="B6D7A8"/>
                </a:solidFill>
              </a:rPr>
              <a:t>Respect your audience’s time</a:t>
            </a:r>
            <a:r>
              <a:rPr lang="en" sz="2800"/>
              <a:t> </a:t>
            </a:r>
          </a:p>
        </p:txBody>
      </p:sp>
    </p:spTree>
  </p:cSld>
  <p:clrMapOvr>
    <a:masterClrMapping/>
  </p:clrMapOvr>
  <p:transition spd="slow">
    <p:cut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Shape 156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Your Turn!</a:t>
            </a:r>
          </a:p>
        </p:txBody>
      </p:sp>
      <p:sp>
        <p:nvSpPr>
          <p:cNvPr id="157" name="Shape 157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725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en"/>
              <a:t>Take your next presentation and practice in front of the mirror. Implement some of the suggestions from this presentation and improve your public speaking skills!</a:t>
            </a:r>
          </a:p>
          <a:p>
            <a:pPr rtl="0">
              <a:spcBef>
                <a:spcPts val="0"/>
              </a:spcBef>
              <a:buNone/>
            </a:pPr>
            <a:endParaRPr dirty="0"/>
          </a:p>
          <a:p>
            <a:pPr>
              <a:spcBef>
                <a:spcPts val="0"/>
              </a:spcBef>
              <a:buNone/>
            </a:pPr>
            <a:endParaRPr dirty="0"/>
          </a:p>
        </p:txBody>
      </p:sp>
    </p:spTree>
  </p:cSld>
  <p:clrMapOvr>
    <a:masterClrMapping/>
  </p:clrMapOvr>
  <p:transition spd="slow">
    <p:cut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Shape 162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en"/>
              <a:t>Sources</a:t>
            </a:r>
          </a:p>
        </p:txBody>
      </p:sp>
      <p:sp>
        <p:nvSpPr>
          <p:cNvPr id="163" name="Shape 163"/>
          <p:cNvSpPr txBox="1">
            <a:spLocks noGrp="1"/>
          </p:cNvSpPr>
          <p:nvPr>
            <p:ph type="body" idx="1"/>
          </p:nvPr>
        </p:nvSpPr>
        <p:spPr>
          <a:xfrm>
            <a:off x="457200" y="1988126"/>
            <a:ext cx="8229600" cy="140941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txBody>
          <a:bodyPr lIns="91425" tIns="91425" rIns="91425" bIns="91425" anchor="t" anchorCtr="0">
            <a:noAutofit/>
          </a:bodyPr>
          <a:lstStyle/>
          <a:p>
            <a:pPr algn="ctr" rtl="0">
              <a:spcBef>
                <a:spcPts val="0"/>
              </a:spcBef>
              <a:buNone/>
            </a:pPr>
            <a:r>
              <a:rPr lang="en" sz="1800" u="sng" dirty="0">
                <a:solidFill>
                  <a:schemeClr val="bg1"/>
                </a:solidFill>
                <a:hlinkClick r:id="rId3"/>
              </a:rPr>
              <a:t>http://www.mindtools.com/CommSkll/PublicSpeaking.htm</a:t>
            </a:r>
            <a:r>
              <a:rPr lang="en" sz="1800" dirty="0">
                <a:solidFill>
                  <a:schemeClr val="bg1"/>
                </a:solidFill>
              </a:rPr>
              <a:t> </a:t>
            </a:r>
          </a:p>
          <a:p>
            <a:pPr algn="ctr" rtl="0">
              <a:spcBef>
                <a:spcPts val="0"/>
              </a:spcBef>
              <a:buNone/>
            </a:pPr>
            <a:r>
              <a:rPr lang="en" sz="1800" u="sng" dirty="0">
                <a:solidFill>
                  <a:schemeClr val="bg1"/>
                </a:solidFill>
                <a:hlinkClick r:id="rId4"/>
              </a:rPr>
              <a:t>http://www.inc.com/ss/jeff-haden/20-public-speaking-tips-best-ted-talks#0</a:t>
            </a:r>
            <a:r>
              <a:rPr lang="en" sz="1800" dirty="0">
                <a:solidFill>
                  <a:schemeClr val="bg1"/>
                </a:solidFill>
              </a:rPr>
              <a:t> </a:t>
            </a:r>
          </a:p>
          <a:p>
            <a:pPr algn="ctr" rtl="0">
              <a:spcBef>
                <a:spcPts val="0"/>
              </a:spcBef>
              <a:buNone/>
            </a:pPr>
            <a:r>
              <a:rPr lang="en" sz="1800" u="sng" dirty="0">
                <a:solidFill>
                  <a:schemeClr val="bg1"/>
                </a:solidFill>
                <a:hlinkClick r:id="rId5"/>
              </a:rPr>
              <a:t>http://www.mindtools.com/pages/article/newCS_85.htm</a:t>
            </a:r>
            <a:r>
              <a:rPr lang="en" sz="1800" dirty="0">
                <a:solidFill>
                  <a:schemeClr val="bg1"/>
                </a:solidFill>
              </a:rPr>
              <a:t> </a:t>
            </a:r>
          </a:p>
          <a:p>
            <a:pPr algn="ctr">
              <a:spcBef>
                <a:spcPts val="0"/>
              </a:spcBef>
              <a:buNone/>
            </a:pPr>
            <a:r>
              <a:rPr lang="en" sz="1800" u="sng" dirty="0">
                <a:solidFill>
                  <a:schemeClr val="bg1"/>
                </a:solidFill>
                <a:hlinkClick r:id="rId6"/>
              </a:rPr>
              <a:t>http://money.howstuffworks.com/18-tips-for-public-speaking.htm#page=0</a:t>
            </a:r>
            <a:r>
              <a:rPr lang="en" sz="1800" u="sng" dirty="0">
                <a:solidFill>
                  <a:schemeClr val="bg1"/>
                </a:solidFill>
              </a:rPr>
              <a:t> </a:t>
            </a:r>
            <a:r>
              <a:rPr lang="en" sz="1800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164" name="Shape 164"/>
          <p:cNvSpPr txBox="1"/>
          <p:nvPr/>
        </p:nvSpPr>
        <p:spPr>
          <a:xfrm>
            <a:off x="768150" y="4752000"/>
            <a:ext cx="7607700" cy="3152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en">
                <a:solidFill>
                  <a:srgbClr val="FFFFFF"/>
                </a:solidFill>
              </a:rPr>
              <a:t>Click on the hyperlinks above to view the specific article.</a:t>
            </a:r>
          </a:p>
        </p:txBody>
      </p:sp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title"/>
          </p:nvPr>
        </p:nvSpPr>
        <p:spPr>
          <a:xfrm>
            <a:off x="609600" y="434578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en" sz="3400"/>
              <a:t>Why is Public Speaking </a:t>
            </a:r>
          </a:p>
          <a:p>
            <a:pPr>
              <a:spcBef>
                <a:spcPts val="0"/>
              </a:spcBef>
              <a:buNone/>
            </a:pPr>
            <a:r>
              <a:rPr lang="en" sz="3400"/>
              <a:t>an Important Skill to Have?</a:t>
            </a:r>
          </a:p>
        </p:txBody>
      </p:sp>
      <p:sp>
        <p:nvSpPr>
          <p:cNvPr id="82" name="Shape 82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725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en"/>
              <a:t>Public speaking is a great life skill to have as it is necessary in many different areas. </a:t>
            </a:r>
          </a:p>
          <a:p>
            <a:pPr marL="457200" lvl="0" indent="-419100" rtl="0">
              <a:spcBef>
                <a:spcPts val="0"/>
              </a:spcBef>
              <a:buClr>
                <a:schemeClr val="lt1"/>
              </a:buClr>
              <a:buSzPct val="125000"/>
              <a:buFont typeface="Arial"/>
              <a:buChar char="●"/>
            </a:pPr>
            <a:r>
              <a:rPr lang="en" sz="2400"/>
              <a:t>Class projects</a:t>
            </a:r>
          </a:p>
          <a:p>
            <a:pPr marL="457200" lvl="0" indent="-419100" rtl="0">
              <a:spcBef>
                <a:spcPts val="0"/>
              </a:spcBef>
              <a:buClr>
                <a:schemeClr val="lt1"/>
              </a:buClr>
              <a:buSzPct val="125000"/>
              <a:buFont typeface="Arial"/>
              <a:buChar char="●"/>
            </a:pPr>
            <a:r>
              <a:rPr lang="en" sz="2400"/>
              <a:t>Job/internship presentations</a:t>
            </a:r>
          </a:p>
          <a:p>
            <a:pPr marL="457200" lvl="0" indent="-419100" rtl="0">
              <a:spcBef>
                <a:spcPts val="0"/>
              </a:spcBef>
              <a:buClr>
                <a:schemeClr val="lt1"/>
              </a:buClr>
              <a:buSzPct val="125000"/>
              <a:buFont typeface="Arial"/>
              <a:buChar char="●"/>
            </a:pPr>
            <a:r>
              <a:rPr lang="en" sz="2400"/>
              <a:t>Club/organization meetings or events</a:t>
            </a:r>
          </a:p>
          <a:p>
            <a:pPr marL="457200" lvl="0" indent="-419100">
              <a:spcBef>
                <a:spcPts val="0"/>
              </a:spcBef>
              <a:buClr>
                <a:schemeClr val="lt1"/>
              </a:buClr>
              <a:buSzPct val="125000"/>
              <a:buFont typeface="Arial"/>
              <a:buChar char="●"/>
            </a:pPr>
            <a:r>
              <a:rPr lang="en" sz="2400"/>
              <a:t>Speech at a family gathering such as a wedding, birthday, anniversary, etc.</a:t>
            </a:r>
            <a:r>
              <a:rPr lang="en"/>
              <a:t>  </a:t>
            </a:r>
          </a:p>
        </p:txBody>
      </p:sp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 txBox="1">
            <a:spLocks noGrp="1"/>
          </p:cNvSpPr>
          <p:nvPr>
            <p:ph type="body" idx="1"/>
          </p:nvPr>
        </p:nvSpPr>
        <p:spPr>
          <a:xfrm>
            <a:off x="-202250" y="750275"/>
            <a:ext cx="9100200" cy="3027899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marL="45720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" sz="5000" b="1">
                <a:solidFill>
                  <a:schemeClr val="accent5"/>
                </a:solidFill>
              </a:rPr>
              <a:t>10 Ways to Improve </a:t>
            </a:r>
          </a:p>
          <a:p>
            <a:pPr marL="457200" lvl="0" indent="0" algn="ctr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" sz="5000" b="1">
                <a:solidFill>
                  <a:schemeClr val="accent5"/>
                </a:solidFill>
              </a:rPr>
              <a:t>Your Public Speaking Skills</a:t>
            </a:r>
          </a:p>
        </p:txBody>
      </p:sp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marL="457200" lvl="0" indent="-45720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AutoNum type="arabicPeriod"/>
            </a:pPr>
            <a:r>
              <a:rPr lang="en"/>
              <a:t>Watch the Experts</a:t>
            </a:r>
          </a:p>
        </p:txBody>
      </p:sp>
      <p:sp>
        <p:nvSpPr>
          <p:cNvPr id="93" name="Shape 93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725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Watch clips from great public speakers and find out what they do right. Pick up on their posture, tone, volume, hand gestures, eye contact, attire, any audio/visual aids, message, and more!   </a:t>
            </a:r>
          </a:p>
        </p:txBody>
      </p:sp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Shape 98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marL="457200" lvl="0" indent="-457200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AutoNum type="arabicPeriod" startAt="2"/>
            </a:pPr>
            <a:r>
              <a:rPr lang="en"/>
              <a:t>Dress to Impress</a:t>
            </a:r>
          </a:p>
        </p:txBody>
      </p:sp>
      <p:sp>
        <p:nvSpPr>
          <p:cNvPr id="99" name="Shape 99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725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Be sure to look the part. Know your audience and don’t fall short of their expectations. If it is a formal event, be sure to look the part. Remember it is always best to overdress than to underdress.</a:t>
            </a:r>
          </a:p>
        </p:txBody>
      </p:sp>
    </p:spTree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Shape 104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marL="457200" lvl="0" indent="-45720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AutoNum type="arabicPeriod" startAt="3"/>
            </a:pPr>
            <a:r>
              <a:rPr lang="en"/>
              <a:t>Visit the Space Before Presenting</a:t>
            </a:r>
          </a:p>
        </p:txBody>
      </p:sp>
      <p:sp>
        <p:nvSpPr>
          <p:cNvPr id="105" name="Shape 105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725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Get to know the space that you will be presenting in. Test out any audio and visual aids that you will be using.</a:t>
            </a:r>
          </a:p>
        </p:txBody>
      </p:sp>
    </p:spTree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marL="457200" lvl="0" indent="-45720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AutoNum type="arabicPeriod" startAt="4"/>
            </a:pPr>
            <a:r>
              <a:rPr lang="en"/>
              <a:t>Know Your Material</a:t>
            </a:r>
          </a:p>
        </p:txBody>
      </p:sp>
      <p:sp>
        <p:nvSpPr>
          <p:cNvPr id="111" name="Shape 111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725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en"/>
              <a:t>Be sure to have a strong knowledge base for the material that you are covering. This will be helpful if a question arises about the topic. </a:t>
            </a:r>
          </a:p>
          <a:p>
            <a:pPr rtl="0">
              <a:spcBef>
                <a:spcPts val="0"/>
              </a:spcBef>
              <a:buNone/>
            </a:pPr>
            <a:endParaRPr dirty="0"/>
          </a:p>
          <a:p>
            <a:pPr>
              <a:spcBef>
                <a:spcPts val="0"/>
              </a:spcBef>
              <a:buNone/>
            </a:pPr>
            <a:r>
              <a:rPr lang="en"/>
              <a:t>Also, know your presentation! Know the content and order of your slides.</a:t>
            </a:r>
          </a:p>
        </p:txBody>
      </p:sp>
    </p:spTree>
  </p:cSld>
  <p:clrMapOvr>
    <a:masterClrMapping/>
  </p:clrMapOvr>
  <p:transition spd="slow">
    <p:cut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marL="457200" lvl="0" indent="-45720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AutoNum type="arabicPeriod" startAt="5"/>
            </a:pPr>
            <a:r>
              <a:rPr lang="en"/>
              <a:t>Content</a:t>
            </a:r>
          </a:p>
        </p:txBody>
      </p:sp>
      <p:sp>
        <p:nvSpPr>
          <p:cNvPr id="117" name="Shape 117"/>
          <p:cNvSpPr txBox="1">
            <a:spLocks noGrp="1"/>
          </p:cNvSpPr>
          <p:nvPr>
            <p:ph type="body" idx="1"/>
          </p:nvPr>
        </p:nvSpPr>
        <p:spPr>
          <a:xfrm>
            <a:off x="457200" y="1191350"/>
            <a:ext cx="8185499" cy="2105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en"/>
              <a:t>There are 6 C’s to consider:</a:t>
            </a:r>
          </a:p>
          <a:p>
            <a:pPr marL="457200" lvl="0" indent="-419100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Char char="●"/>
            </a:pPr>
            <a:r>
              <a:rPr lang="en"/>
              <a:t>clear</a:t>
            </a:r>
          </a:p>
          <a:p>
            <a:pPr marL="457200" lvl="0" indent="-419100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Char char="●"/>
            </a:pPr>
            <a:r>
              <a:rPr lang="en"/>
              <a:t>concise </a:t>
            </a:r>
          </a:p>
          <a:p>
            <a:pPr marL="457200" lvl="0" indent="-419100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Char char="●"/>
            </a:pPr>
            <a:r>
              <a:rPr lang="en"/>
              <a:t>concrete</a:t>
            </a:r>
          </a:p>
          <a:p>
            <a:pPr rtl="0">
              <a:spcBef>
                <a:spcPts val="0"/>
              </a:spcBef>
              <a:buNone/>
            </a:pPr>
            <a:endParaRPr dirty="0"/>
          </a:p>
          <a:p>
            <a:pPr rtl="0">
              <a:spcBef>
                <a:spcPts val="0"/>
              </a:spcBef>
              <a:buNone/>
            </a:pPr>
            <a:r>
              <a:rPr lang="en"/>
              <a:t>Tip:      </a:t>
            </a:r>
          </a:p>
          <a:p>
            <a:pPr rtl="0">
              <a:spcBef>
                <a:spcPts val="0"/>
              </a:spcBef>
              <a:buNone/>
            </a:pPr>
            <a:r>
              <a:rPr lang="en"/>
              <a:t>Try to share one thing no one knows</a:t>
            </a:r>
          </a:p>
          <a:p>
            <a:pPr rtl="0">
              <a:spcBef>
                <a:spcPts val="0"/>
              </a:spcBef>
              <a:buNone/>
            </a:pPr>
            <a:endParaRPr dirty="0"/>
          </a:p>
          <a:p>
            <a:pPr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118" name="Shape 118"/>
          <p:cNvSpPr txBox="1"/>
          <p:nvPr/>
        </p:nvSpPr>
        <p:spPr>
          <a:xfrm>
            <a:off x="3543300" y="857250"/>
            <a:ext cx="3112500" cy="3429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endParaRPr sz="3000" dirty="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rtl="0">
              <a:spcBef>
                <a:spcPts val="0"/>
              </a:spcBef>
              <a:buNone/>
            </a:pPr>
            <a:endParaRPr sz="3000" dirty="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457200" lvl="0" indent="-419100" rtl="0">
              <a:spcBef>
                <a:spcPts val="0"/>
              </a:spcBef>
              <a:buClr>
                <a:schemeClr val="lt1"/>
              </a:buClr>
              <a:buSzPct val="100000"/>
              <a:buFont typeface="Trebuchet MS"/>
              <a:buChar char="●"/>
            </a:pPr>
            <a:r>
              <a:rPr lang="en" sz="30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coherent</a:t>
            </a:r>
          </a:p>
          <a:p>
            <a:pPr marL="457200" lvl="0" indent="-419100" rtl="0">
              <a:spcBef>
                <a:spcPts val="0"/>
              </a:spcBef>
              <a:buClr>
                <a:schemeClr val="lt1"/>
              </a:buClr>
              <a:buSzPct val="100000"/>
              <a:buFont typeface="Trebuchet MS"/>
              <a:buChar char="●"/>
            </a:pPr>
            <a:r>
              <a:rPr lang="en" sz="30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complete</a:t>
            </a:r>
          </a:p>
          <a:p>
            <a:pPr marL="457200" lvl="0" indent="-419100">
              <a:spcBef>
                <a:spcPts val="0"/>
              </a:spcBef>
              <a:buClr>
                <a:schemeClr val="lt1"/>
              </a:buClr>
              <a:buSzPct val="100000"/>
              <a:buFont typeface="Trebuchet MS"/>
              <a:buChar char="●"/>
            </a:pPr>
            <a:r>
              <a:rPr lang="en" sz="30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correct</a:t>
            </a:r>
          </a:p>
        </p:txBody>
      </p:sp>
    </p:spTree>
  </p:cSld>
  <p:clrMapOvr>
    <a:masterClrMapping/>
  </p:clrMapOvr>
  <p:transition spd="slow">
    <p:cut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marL="457200" lvl="0" indent="-45720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AutoNum type="arabicPeriod" startAt="6"/>
            </a:pPr>
            <a:r>
              <a:rPr lang="en"/>
              <a:t>Body Language and Personality</a:t>
            </a:r>
          </a:p>
        </p:txBody>
      </p:sp>
      <p:sp>
        <p:nvSpPr>
          <p:cNvPr id="124" name="Shape 124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2149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419100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Char char="●"/>
            </a:pPr>
            <a:r>
              <a:rPr lang="en"/>
              <a:t>Watch yourself in the mirror when you are practicing or record yourself on camera. Be aware of your body language, what is it conveying to your audience?</a:t>
            </a:r>
          </a:p>
          <a:p>
            <a:pPr rtl="0">
              <a:spcBef>
                <a:spcPts val="0"/>
              </a:spcBef>
              <a:buNone/>
            </a:pPr>
            <a:endParaRPr dirty="0"/>
          </a:p>
          <a:p>
            <a:pPr rtl="0">
              <a:spcBef>
                <a:spcPts val="0"/>
              </a:spcBef>
              <a:buNone/>
            </a:pPr>
            <a:endParaRPr dirty="0"/>
          </a:p>
          <a:p>
            <a:pPr rtl="0">
              <a:spcBef>
                <a:spcPts val="0"/>
              </a:spcBef>
              <a:buNone/>
            </a:pPr>
            <a:endParaRPr dirty="0"/>
          </a:p>
          <a:p>
            <a:pPr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125" name="Shape 125"/>
          <p:cNvSpPr txBox="1"/>
          <p:nvPr/>
        </p:nvSpPr>
        <p:spPr>
          <a:xfrm>
            <a:off x="474775" y="3291250"/>
            <a:ext cx="8229600" cy="15824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457200" lvl="0" indent="-419100">
              <a:spcBef>
                <a:spcPts val="0"/>
              </a:spcBef>
              <a:buClr>
                <a:schemeClr val="lt1"/>
              </a:buClr>
              <a:buSzPct val="100000"/>
              <a:buFont typeface="Trebuchet MS"/>
              <a:buChar char="●"/>
            </a:pPr>
            <a:r>
              <a:rPr lang="en" sz="30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Let your personality shine through! Some speakers find it useful to share a personal story that is relevant and appropriate.</a:t>
            </a:r>
          </a:p>
        </p:txBody>
      </p:sp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name="spotlight">
  <a:themeElements>
    <a:clrScheme name="Custom 439">
      <a:dk1>
        <a:srgbClr val="000000"/>
      </a:dk1>
      <a:lt1>
        <a:srgbClr val="FFFFFF"/>
      </a:lt1>
      <a:dk2>
        <a:srgbClr val="5C6E95"/>
      </a:dk2>
      <a:lt2>
        <a:srgbClr val="ACB4C2"/>
      </a:lt2>
      <a:accent1>
        <a:srgbClr val="667E50"/>
      </a:accent1>
      <a:accent2>
        <a:srgbClr val="CFBF73"/>
      </a:accent2>
      <a:accent3>
        <a:srgbClr val="8C7C82"/>
      </a:accent3>
      <a:accent4>
        <a:srgbClr val="9ABF87"/>
      </a:accent4>
      <a:accent5>
        <a:srgbClr val="CF9462"/>
      </a:accent5>
      <a:accent6>
        <a:srgbClr val="A25642"/>
      </a:accent6>
      <a:hlink>
        <a:srgbClr val="5173A5"/>
      </a:hlink>
      <a:folHlink>
        <a:srgbClr val="68728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574</Words>
  <Application>Microsoft Macintosh PowerPoint</Application>
  <PresentationFormat>On-screen Show (16:9)</PresentationFormat>
  <Paragraphs>75</Paragraphs>
  <Slides>15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Ultra</vt:lpstr>
      <vt:lpstr>Arial</vt:lpstr>
      <vt:lpstr>Trebuchet MS</vt:lpstr>
      <vt:lpstr>spotlight</vt:lpstr>
      <vt:lpstr>Public Speaking 101 </vt:lpstr>
      <vt:lpstr>Why is Public Speaking  an Important Skill to Have?</vt:lpstr>
      <vt:lpstr>PowerPoint Presentation</vt:lpstr>
      <vt:lpstr>Watch the Experts</vt:lpstr>
      <vt:lpstr>Dress to Impress</vt:lpstr>
      <vt:lpstr>Visit the Space Before Presenting</vt:lpstr>
      <vt:lpstr>Know Your Material</vt:lpstr>
      <vt:lpstr>Content</vt:lpstr>
      <vt:lpstr>Body Language and Personality</vt:lpstr>
      <vt:lpstr>Practice, Practice, Practice</vt:lpstr>
      <vt:lpstr>Get Feedback</vt:lpstr>
      <vt:lpstr>Prepare for the Unexpected</vt:lpstr>
      <vt:lpstr>Do’s and Don’ts</vt:lpstr>
      <vt:lpstr>Your Turn!</vt:lpstr>
      <vt:lpstr>Sources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Public Speaking 101</dc:title>
  <dc:creator>Steve B Cruz</dc:creator>
  <cp:lastModifiedBy>Jixuan Chen</cp:lastModifiedBy>
  <cp:revision>4</cp:revision>
  <dcterms:modified xsi:type="dcterms:W3CDTF">2025-11-26T23:49:33Z</dcterms:modified>
  <cp:contentStatus/>
</cp:coreProperties>
</file>